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951794-ACAE-4B35-AFF6-10DA5271A6EA}" v="3" dt="2021-04-21T10:41:20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-Sinikka Juho" userId="b04857e9-fc84-42d0-a748-f3026a1998d6" providerId="ADAL" clId="{8C951794-ACAE-4B35-AFF6-10DA5271A6EA}"/>
    <pc:docChg chg="custSel addSld modSld">
      <pc:chgData name="Eija-Sinikka Juho" userId="b04857e9-fc84-42d0-a748-f3026a1998d6" providerId="ADAL" clId="{8C951794-ACAE-4B35-AFF6-10DA5271A6EA}" dt="2021-04-21T10:46:21.846" v="579" actId="20577"/>
      <pc:docMkLst>
        <pc:docMk/>
      </pc:docMkLst>
      <pc:sldChg chg="modSp mod">
        <pc:chgData name="Eija-Sinikka Juho" userId="b04857e9-fc84-42d0-a748-f3026a1998d6" providerId="ADAL" clId="{8C951794-ACAE-4B35-AFF6-10DA5271A6EA}" dt="2021-04-21T10:44:26.356" v="507" actId="5793"/>
        <pc:sldMkLst>
          <pc:docMk/>
          <pc:sldMk cId="3673161316" sldId="257"/>
        </pc:sldMkLst>
        <pc:spChg chg="mod">
          <ac:chgData name="Eija-Sinikka Juho" userId="b04857e9-fc84-42d0-a748-f3026a1998d6" providerId="ADAL" clId="{8C951794-ACAE-4B35-AFF6-10DA5271A6EA}" dt="2021-04-21T10:44:26.356" v="507" actId="5793"/>
          <ac:spMkLst>
            <pc:docMk/>
            <pc:sldMk cId="3673161316" sldId="257"/>
            <ac:spMk id="3" creationId="{C7FC9501-1962-43E5-AF53-56E618B7E281}"/>
          </ac:spMkLst>
        </pc:spChg>
      </pc:sldChg>
      <pc:sldChg chg="modSp mod">
        <pc:chgData name="Eija-Sinikka Juho" userId="b04857e9-fc84-42d0-a748-f3026a1998d6" providerId="ADAL" clId="{8C951794-ACAE-4B35-AFF6-10DA5271A6EA}" dt="2021-04-21T10:46:21.846" v="579" actId="20577"/>
        <pc:sldMkLst>
          <pc:docMk/>
          <pc:sldMk cId="1626654179" sldId="258"/>
        </pc:sldMkLst>
        <pc:spChg chg="mod">
          <ac:chgData name="Eija-Sinikka Juho" userId="b04857e9-fc84-42d0-a748-f3026a1998d6" providerId="ADAL" clId="{8C951794-ACAE-4B35-AFF6-10DA5271A6EA}" dt="2021-04-21T10:46:21.846" v="579" actId="20577"/>
          <ac:spMkLst>
            <pc:docMk/>
            <pc:sldMk cId="1626654179" sldId="258"/>
            <ac:spMk id="2" creationId="{049C039A-F592-42E8-893F-1102A62E0699}"/>
          </ac:spMkLst>
        </pc:spChg>
        <pc:spChg chg="mod">
          <ac:chgData name="Eija-Sinikka Juho" userId="b04857e9-fc84-42d0-a748-f3026a1998d6" providerId="ADAL" clId="{8C951794-ACAE-4B35-AFF6-10DA5271A6EA}" dt="2021-04-21T10:45:01.139" v="535" actId="20577"/>
          <ac:spMkLst>
            <pc:docMk/>
            <pc:sldMk cId="1626654179" sldId="258"/>
            <ac:spMk id="3" creationId="{A689226D-2899-467B-9BC3-E59EBBAB2090}"/>
          </ac:spMkLst>
        </pc:spChg>
      </pc:sldChg>
      <pc:sldChg chg="modSp">
        <pc:chgData name="Eija-Sinikka Juho" userId="b04857e9-fc84-42d0-a748-f3026a1998d6" providerId="ADAL" clId="{8C951794-ACAE-4B35-AFF6-10DA5271A6EA}" dt="2021-04-21T10:40:15.034" v="0" actId="14826"/>
        <pc:sldMkLst>
          <pc:docMk/>
          <pc:sldMk cId="2645413114" sldId="259"/>
        </pc:sldMkLst>
        <pc:picChg chg="mod">
          <ac:chgData name="Eija-Sinikka Juho" userId="b04857e9-fc84-42d0-a748-f3026a1998d6" providerId="ADAL" clId="{8C951794-ACAE-4B35-AFF6-10DA5271A6EA}" dt="2021-04-21T10:40:15.034" v="0" actId="14826"/>
          <ac:picMkLst>
            <pc:docMk/>
            <pc:sldMk cId="2645413114" sldId="259"/>
            <ac:picMk id="11" creationId="{F4F3A56D-2204-4C7E-9ADF-83C11B76036E}"/>
          </ac:picMkLst>
        </pc:picChg>
      </pc:sldChg>
      <pc:sldChg chg="modSp mod">
        <pc:chgData name="Eija-Sinikka Juho" userId="b04857e9-fc84-42d0-a748-f3026a1998d6" providerId="ADAL" clId="{8C951794-ACAE-4B35-AFF6-10DA5271A6EA}" dt="2021-04-21T10:45:18.086" v="542" actId="20577"/>
        <pc:sldMkLst>
          <pc:docMk/>
          <pc:sldMk cId="531535863" sldId="261"/>
        </pc:sldMkLst>
        <pc:spChg chg="mod">
          <ac:chgData name="Eija-Sinikka Juho" userId="b04857e9-fc84-42d0-a748-f3026a1998d6" providerId="ADAL" clId="{8C951794-ACAE-4B35-AFF6-10DA5271A6EA}" dt="2021-04-21T10:45:18.086" v="542" actId="20577"/>
          <ac:spMkLst>
            <pc:docMk/>
            <pc:sldMk cId="531535863" sldId="261"/>
            <ac:spMk id="3" creationId="{60DADF9B-87BA-4E7F-B627-E8621361E05F}"/>
          </ac:spMkLst>
        </pc:spChg>
      </pc:sldChg>
      <pc:sldChg chg="addSp delSp modSp add mod">
        <pc:chgData name="Eija-Sinikka Juho" userId="b04857e9-fc84-42d0-a748-f3026a1998d6" providerId="ADAL" clId="{8C951794-ACAE-4B35-AFF6-10DA5271A6EA}" dt="2021-04-21T10:44:51.031" v="514" actId="20577"/>
        <pc:sldMkLst>
          <pc:docMk/>
          <pc:sldMk cId="522646493" sldId="262"/>
        </pc:sldMkLst>
        <pc:spChg chg="mod">
          <ac:chgData name="Eija-Sinikka Juho" userId="b04857e9-fc84-42d0-a748-f3026a1998d6" providerId="ADAL" clId="{8C951794-ACAE-4B35-AFF6-10DA5271A6EA}" dt="2021-04-21T10:44:51.031" v="514" actId="20577"/>
          <ac:spMkLst>
            <pc:docMk/>
            <pc:sldMk cId="522646493" sldId="262"/>
            <ac:spMk id="2" creationId="{BA4D7DA1-C6B6-4D60-B3C3-9ED851C41BF4}"/>
          </ac:spMkLst>
        </pc:spChg>
        <pc:spChg chg="mod ord">
          <ac:chgData name="Eija-Sinikka Juho" userId="b04857e9-fc84-42d0-a748-f3026a1998d6" providerId="ADAL" clId="{8C951794-ACAE-4B35-AFF6-10DA5271A6EA}" dt="2021-04-21T10:44:00.513" v="505" actId="20577"/>
          <ac:spMkLst>
            <pc:docMk/>
            <pc:sldMk cId="522646493" sldId="262"/>
            <ac:spMk id="9" creationId="{536CE1C8-FDE9-4E8E-A713-4D8E7F32AB64}"/>
          </ac:spMkLst>
        </pc:spChg>
        <pc:spChg chg="del">
          <ac:chgData name="Eija-Sinikka Juho" userId="b04857e9-fc84-42d0-a748-f3026a1998d6" providerId="ADAL" clId="{8C951794-ACAE-4B35-AFF6-10DA5271A6EA}" dt="2021-04-21T10:41:37.637" v="24" actId="26606"/>
          <ac:spMkLst>
            <pc:docMk/>
            <pc:sldMk cId="522646493" sldId="262"/>
            <ac:spMk id="22" creationId="{5E52985E-2553-471E-82AA-5ED7A329890A}"/>
          </ac:spMkLst>
        </pc:spChg>
        <pc:spChg chg="add">
          <ac:chgData name="Eija-Sinikka Juho" userId="b04857e9-fc84-42d0-a748-f3026a1998d6" providerId="ADAL" clId="{8C951794-ACAE-4B35-AFF6-10DA5271A6EA}" dt="2021-04-21T10:41:37.637" v="24" actId="26606"/>
          <ac:spMkLst>
            <pc:docMk/>
            <pc:sldMk cId="522646493" sldId="262"/>
            <ac:spMk id="29" creationId="{5E52985E-2553-471E-82AA-5ED7A329890A}"/>
          </ac:spMkLst>
        </pc:spChg>
        <pc:picChg chg="add mod ord">
          <ac:chgData name="Eija-Sinikka Juho" userId="b04857e9-fc84-42d0-a748-f3026a1998d6" providerId="ADAL" clId="{8C951794-ACAE-4B35-AFF6-10DA5271A6EA}" dt="2021-04-21T10:41:37.637" v="24" actId="26606"/>
          <ac:picMkLst>
            <pc:docMk/>
            <pc:sldMk cId="522646493" sldId="262"/>
            <ac:picMk id="4" creationId="{B652BA77-B663-4DC9-92CE-F3A8AC4A3E75}"/>
          </ac:picMkLst>
        </pc:picChg>
        <pc:picChg chg="del">
          <ac:chgData name="Eija-Sinikka Juho" userId="b04857e9-fc84-42d0-a748-f3026a1998d6" providerId="ADAL" clId="{8C951794-ACAE-4B35-AFF6-10DA5271A6EA}" dt="2021-04-21T10:40:53.896" v="17" actId="478"/>
          <ac:picMkLst>
            <pc:docMk/>
            <pc:sldMk cId="522646493" sldId="262"/>
            <ac:picMk id="5" creationId="{509F09B5-AB6B-4B7B-9C11-460F982BF1B1}"/>
          </ac:picMkLst>
        </pc:picChg>
        <pc:picChg chg="del">
          <ac:chgData name="Eija-Sinikka Juho" userId="b04857e9-fc84-42d0-a748-f3026a1998d6" providerId="ADAL" clId="{8C951794-ACAE-4B35-AFF6-10DA5271A6EA}" dt="2021-04-21T10:40:52.221" v="16" actId="478"/>
          <ac:picMkLst>
            <pc:docMk/>
            <pc:sldMk cId="522646493" sldId="262"/>
            <ac:picMk id="7" creationId="{3456106A-59CC-4384-8A3D-D56AF66DCD21}"/>
          </ac:picMkLst>
        </pc:picChg>
        <pc:picChg chg="add mod">
          <ac:chgData name="Eija-Sinikka Juho" userId="b04857e9-fc84-42d0-a748-f3026a1998d6" providerId="ADAL" clId="{8C951794-ACAE-4B35-AFF6-10DA5271A6EA}" dt="2021-04-21T10:41:37.637" v="24" actId="26606"/>
          <ac:picMkLst>
            <pc:docMk/>
            <pc:sldMk cId="522646493" sldId="262"/>
            <ac:picMk id="8" creationId="{00FA976B-4C8B-4CBA-826E-9B9CAE19825D}"/>
          </ac:picMkLst>
        </pc:picChg>
        <pc:cxnChg chg="del">
          <ac:chgData name="Eija-Sinikka Juho" userId="b04857e9-fc84-42d0-a748-f3026a1998d6" providerId="ADAL" clId="{8C951794-ACAE-4B35-AFF6-10DA5271A6EA}" dt="2021-04-21T10:41:37.637" v="24" actId="26606"/>
          <ac:cxnSpMkLst>
            <pc:docMk/>
            <pc:sldMk cId="522646493" sldId="262"/>
            <ac:cxnSpMk id="24" creationId="{DAE3ABC6-4042-4293-A7DF-F01181363B7E}"/>
          </ac:cxnSpMkLst>
        </pc:cxnChg>
        <pc:cxnChg chg="add">
          <ac:chgData name="Eija-Sinikka Juho" userId="b04857e9-fc84-42d0-a748-f3026a1998d6" providerId="ADAL" clId="{8C951794-ACAE-4B35-AFF6-10DA5271A6EA}" dt="2021-04-21T10:41:37.637" v="24" actId="26606"/>
          <ac:cxnSpMkLst>
            <pc:docMk/>
            <pc:sldMk cId="522646493" sldId="262"/>
            <ac:cxnSpMk id="31" creationId="{DAE3ABC6-4042-4293-A7DF-F01181363B7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35C8E9-65B9-42CD-8875-EC146B436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10E352-3D49-4C88-9D75-D54E2E377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D35760-F59B-40FC-BF74-6F6E100F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2161-60D9-4552-AA98-315DBEF57EFE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566BCC-34D5-4667-886F-F1055EAD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A9F8E1-35F6-458B-9EC7-25FC3648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F198-F9CB-4171-9B2C-F66342CC1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292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BB3609-E966-4D91-B3EF-3E3362595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63CA8A4-D8D8-43AF-8D7C-5A2FC3234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DDD520-8245-4FBE-9942-EA1B9C06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2161-60D9-4552-AA98-315DBEF57EFE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FC6FBB-46F9-40BB-A57B-45274AC2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82876E-36EE-4C8C-BCC2-C4938C17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F198-F9CB-4171-9B2C-F66342CC1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363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AA405C4-442F-4820-9EBE-C6D3F3D68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B7A88C3-004D-4552-9343-7AF5FA7C9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818978-57B4-49EC-99F9-5ED21019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2161-60D9-4552-AA98-315DBEF57EFE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7B6642-64EC-428A-B415-D3A79C20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CE1C26-7C8F-47DC-84A2-DB9FD8F8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F198-F9CB-4171-9B2C-F66342CC1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9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D04921-8DFD-4065-8797-815FA312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63FF24-7AC7-4ED1-A906-CAC8FDA95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AE2C96-0C5B-488E-837C-A8DC4E90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2161-60D9-4552-AA98-315DBEF57EFE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611850-A204-4F10-A12A-EB4CD5E05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EF8B55-CCDE-4BFA-AD00-7A209999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F198-F9CB-4171-9B2C-F66342CC1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683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B40A70-60F1-4BFA-B113-F576B5A9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AD4AC9-3D3F-47B9-8B28-3F7388A3E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0227F2-DAF6-4829-A639-646DA7AD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2161-60D9-4552-AA98-315DBEF57EFE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1D6C48-5056-4848-AFC3-C0263ADF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F62251-5239-4A9A-B91A-5F9D094C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F198-F9CB-4171-9B2C-F66342CC1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142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61EEC0-AA0B-48D5-B98E-82237441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2AFCD-275C-4DCC-9914-FCE8DA780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312531-CA58-40E5-8BE3-0D53D32C5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1ED04D-64B8-4D89-A830-5E490E57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2161-60D9-4552-AA98-315DBEF57EFE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97E84B-2A8C-453A-8F89-A694E548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D1C0B6-1731-4869-B05B-557C7C34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F198-F9CB-4171-9B2C-F66342CC1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932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15E302-028C-4049-8D8B-C7166189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AD1F5C-F66A-49C0-B6D6-01ED81AEF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EC5D92-66DD-4094-86B8-83E670275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6B30DC5-DC2B-4B55-8C25-0C988B103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23FFA10-13A3-40CA-9D80-2E048CFF9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97BDB09-8858-4519-9ABA-5E056707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2161-60D9-4552-AA98-315DBEF57EFE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8B3643E-3690-4A6E-8A51-D96C8988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B975342-C873-4DFE-9395-069C4771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F198-F9CB-4171-9B2C-F66342CC1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647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861370-FBEA-4430-A09A-AA5DB83B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307427-264F-42C2-8629-16AD729A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2161-60D9-4552-AA98-315DBEF57EFE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7FF5726-5730-4336-B765-05CDCC75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78CF8C-96AA-481A-83CD-9F48BFBF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F198-F9CB-4171-9B2C-F66342CC1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626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C588F8-B6DD-47C8-B3A0-E289BB5C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2161-60D9-4552-AA98-315DBEF57EFE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4414BC4-D7B2-4C08-A615-A3D1A3DE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28D27D-D3C3-4E59-A5C7-4D1F0CC0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F198-F9CB-4171-9B2C-F66342CC1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81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52961C-CD2D-498B-A9C9-49C5E8CC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09AC67-17D8-489C-B6AA-A2E9A0977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F9C4779-4202-4A59-B6EB-051BE9244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E437B0D-C1EB-4AEC-A4E9-1F02DFF8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2161-60D9-4552-AA98-315DBEF57EFE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4EA90D2-200D-4874-8AD7-F3D19880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87F54-204D-42BB-8916-AABC3194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F198-F9CB-4171-9B2C-F66342CC1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746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683A0A-5D3E-4102-A086-A5896CA1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0B7AFCA-8181-4325-BC25-FE52B29E1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3723F2E-B3F2-4E12-B574-E374F8290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68614E9-F86E-4399-9082-A66C2D04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2161-60D9-4552-AA98-315DBEF57EFE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91537C1-D53D-46DD-9081-2D11BB01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540D3F-C425-4C4D-A3C1-4318EFF3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F198-F9CB-4171-9B2C-F66342CC1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68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1516009-F0F4-4098-9437-44EC9ABC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2504B5-9076-4666-91CD-F8FF8B4C6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B80002-452A-42B5-8ABC-F9B923E19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C2161-60D9-4552-AA98-315DBEF57EFE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3F0856-E9C4-4513-9BDE-8D2DC5415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25A7DC-DEDA-4824-9C80-EEF043315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F198-F9CB-4171-9B2C-F66342CC1B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039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lattia, sisä&#10;&#10;Kuvaus luotu automaattisesti">
            <a:extLst>
              <a:ext uri="{FF2B5EF4-FFF2-40B4-BE49-F238E27FC236}">
                <a16:creationId xmlns:a16="http://schemas.microsoft.com/office/drawing/2014/main" id="{FA2E8FE6-F1B5-42B2-9989-453851B6A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 r="23298" b="407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6D6ACBF-D7E6-4722-91BF-40BB3964D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/>
              <a:t>Galleria Kortteeri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6C4F733-0190-4D2E-878D-48A5DDA80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fi-FI" sz="2000"/>
              <a:t>Rajalla På Gränsen kauppakeskus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33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lattia, sisä, huone, sisäkatto&#10;&#10;Kuvaus luotu automaattisesti">
            <a:extLst>
              <a:ext uri="{FF2B5EF4-FFF2-40B4-BE49-F238E27FC236}">
                <a16:creationId xmlns:a16="http://schemas.microsoft.com/office/drawing/2014/main" id="{CF1F27DE-1C73-4C39-95E9-31AE1DCA8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E0814E-206A-4EE7-A1A4-FF26F94B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2800"/>
              <a:t>Sijainti ja aukioloajat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FC9501-1962-43E5-AF53-56E618B7E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fi-FI" sz="1700" dirty="0"/>
              <a:t>Sijainti kauppakeskuksen 2. kerroksessa </a:t>
            </a:r>
            <a:r>
              <a:rPr lang="fi-FI" sz="1700" dirty="0" err="1"/>
              <a:t>Carlingsin</a:t>
            </a:r>
            <a:r>
              <a:rPr lang="fi-FI" sz="1700" dirty="0"/>
              <a:t> ja Terveystalon välissä</a:t>
            </a:r>
          </a:p>
          <a:p>
            <a:pPr marL="0" indent="0">
              <a:buNone/>
            </a:pPr>
            <a:endParaRPr lang="fi-FI" sz="1700" dirty="0"/>
          </a:p>
          <a:p>
            <a:r>
              <a:rPr lang="fi-FI" sz="1700" dirty="0"/>
              <a:t>Tila avoinna kauppakeskuksen aukioloaikojen mukaan</a:t>
            </a:r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367316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CFC26F-4AAD-48D6-9C9C-F2EFCE78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Kuvia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Minun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kaupunkini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näyttelystä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BF139BE-F369-41A6-ACF3-632279A36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0" b="-4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5" name="Sisällön paikkamerkki 4" descr="Kuva, joka sisältää kohteen sisä, lattia, huone, sisäkatto&#10;&#10;Kuvaus luotu automaattisesti">
            <a:extLst>
              <a:ext uri="{FF2B5EF4-FFF2-40B4-BE49-F238E27FC236}">
                <a16:creationId xmlns:a16="http://schemas.microsoft.com/office/drawing/2014/main" id="{7F0F129F-60E5-47BE-92CA-D968BFEF4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3" b="1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4F3A56D-2204-4C7E-9ADF-83C11B760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r="10539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lattia, sisä, huone, sisäkatto&#10;&#10;Kuvaus luotu automaattisesti">
            <a:extLst>
              <a:ext uri="{FF2B5EF4-FFF2-40B4-BE49-F238E27FC236}">
                <a16:creationId xmlns:a16="http://schemas.microsoft.com/office/drawing/2014/main" id="{15B67302-6AF4-4E45-9DC9-A098E2D9C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7" b="-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1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9C039A-F592-42E8-893F-1102A62E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Kortteeri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89226D-2899-467B-9BC3-E59EBBAB2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Näyttelytilan pinta-ala yhteensä n. 170 m²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Ripustuskiskotilaa yhteensä 25 m</a:t>
            </a:r>
          </a:p>
          <a:p>
            <a:r>
              <a:rPr lang="fi-FI" dirty="0"/>
              <a:t>Vastaanottopöytä vieraskirjaa ja näyttelymateriaalia varten</a:t>
            </a:r>
          </a:p>
          <a:p>
            <a:r>
              <a:rPr lang="fi-FI" dirty="0"/>
              <a:t>Sohvamoduulit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Yleisvalaistus sekä kohdevaloja</a:t>
            </a:r>
          </a:p>
          <a:p>
            <a:r>
              <a:rPr lang="fi-FI" dirty="0"/>
              <a:t>Ripustustarvikkeet</a:t>
            </a:r>
          </a:p>
          <a:p>
            <a:r>
              <a:rPr lang="fi-FI" dirty="0"/>
              <a:t>Lukittavat </a:t>
            </a:r>
            <a:r>
              <a:rPr lang="fi-FI" dirty="0" err="1"/>
              <a:t>loossien</a:t>
            </a:r>
            <a:r>
              <a:rPr lang="fi-FI" dirty="0"/>
              <a:t> alaosat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665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4D7DA1-C6B6-4D60-B3C3-9ED851C4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fi-FI" sz="3000">
                <a:solidFill>
                  <a:schemeClr val="bg1"/>
                </a:solidFill>
              </a:rPr>
              <a:t>Loossit</a:t>
            </a:r>
          </a:p>
        </p:txBody>
      </p:sp>
      <p:pic>
        <p:nvPicPr>
          <p:cNvPr id="7" name="Kuva 6" descr="Kuva, joka sisältää kohteen sisä, lattia, sisäkatto, puu&#10;&#10;Kuvaus luotu automaattisesti">
            <a:extLst>
              <a:ext uri="{FF2B5EF4-FFF2-40B4-BE49-F238E27FC236}">
                <a16:creationId xmlns:a16="http://schemas.microsoft.com/office/drawing/2014/main" id="{3456106A-59CC-4384-8A3D-D56AF66DC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" b="-2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5" name="Sisällön paikkamerkki 4" descr="Kuva, joka sisältää kohteen lattia, rakennus&#10;&#10;Kuvaus luotu automaattisesti">
            <a:extLst>
              <a:ext uri="{FF2B5EF4-FFF2-40B4-BE49-F238E27FC236}">
                <a16:creationId xmlns:a16="http://schemas.microsoft.com/office/drawing/2014/main" id="{509F09B5-AB6B-4B7B-9C11-460F982BF1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r="-2" b="-2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6CE1C8-FDE9-4E8E-A713-4D8E7F32A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1700">
                <a:solidFill>
                  <a:schemeClr val="bg1"/>
                </a:solidFill>
              </a:rPr>
              <a:t>Kortteerista löytyy yhteensä 6 kpl loosseja, joita voi käyttää ripustukseen tai veistosten/teosten esittelyyn</a:t>
            </a:r>
          </a:p>
          <a:p>
            <a:r>
              <a:rPr lang="en-US" sz="1700">
                <a:solidFill>
                  <a:schemeClr val="bg1"/>
                </a:solidFill>
              </a:rPr>
              <a:t>Loossit toimivat tilan rajauselementtinä ja ne voidaan myös kääntää</a:t>
            </a:r>
          </a:p>
          <a:p>
            <a:r>
              <a:rPr lang="en-US" sz="1700">
                <a:solidFill>
                  <a:schemeClr val="bg1"/>
                </a:solidFill>
              </a:rPr>
              <a:t>Loossien mitat: 120 * 220 cm</a:t>
            </a:r>
          </a:p>
        </p:txBody>
      </p:sp>
    </p:spTree>
    <p:extLst>
      <p:ext uri="{BB962C8B-B14F-4D97-AF65-F5344CB8AC3E}">
        <p14:creationId xmlns:p14="http://schemas.microsoft.com/office/powerpoint/2010/main" val="359995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4D7DA1-C6B6-4D60-B3C3-9ED851C4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fi-FI" sz="3000" dirty="0">
                <a:solidFill>
                  <a:schemeClr val="bg1"/>
                </a:solidFill>
              </a:rPr>
              <a:t>Sohvamoduulit</a:t>
            </a:r>
          </a:p>
        </p:txBody>
      </p:sp>
      <p:pic>
        <p:nvPicPr>
          <p:cNvPr id="8" name="Kuva 7" descr="Kuva, joka sisältää kohteen sisä, lattia, huone, sisäkatto&#10;&#10;Kuvaus luotu automaattisesti">
            <a:extLst>
              <a:ext uri="{FF2B5EF4-FFF2-40B4-BE49-F238E27FC236}">
                <a16:creationId xmlns:a16="http://schemas.microsoft.com/office/drawing/2014/main" id="{00FA976B-4C8B-4CBA-826E-9B9CAE198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r="192" b="-2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4" name="Kuva 3" descr="Kuva, joka sisältää kohteen lattia, sisä&#10;&#10;Kuvaus luotu automaattisesti">
            <a:extLst>
              <a:ext uri="{FF2B5EF4-FFF2-40B4-BE49-F238E27FC236}">
                <a16:creationId xmlns:a16="http://schemas.microsoft.com/office/drawing/2014/main" id="{B652BA77-B663-4DC9-92CE-F3A8AC4A3E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" b="-2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6CE1C8-FDE9-4E8E-A713-4D8E7F32A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1700" dirty="0" err="1">
                <a:solidFill>
                  <a:schemeClr val="bg1"/>
                </a:solidFill>
              </a:rPr>
              <a:t>Näyttelytilassa</a:t>
            </a:r>
            <a:r>
              <a:rPr lang="en-US" sz="1700" dirty="0">
                <a:solidFill>
                  <a:schemeClr val="bg1"/>
                </a:solidFill>
              </a:rPr>
              <a:t> on </a:t>
            </a:r>
            <a:r>
              <a:rPr lang="en-US" sz="1700" dirty="0" err="1">
                <a:solidFill>
                  <a:schemeClr val="bg1"/>
                </a:solidFill>
              </a:rPr>
              <a:t>käytettävissä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Ikean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Vallentuna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moduuleja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jotka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näytteilleasettaja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voi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sijoittaa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sopiviin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paikkoihin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näyttelytilassa</a:t>
            </a:r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 err="1">
                <a:solidFill>
                  <a:schemeClr val="bg1"/>
                </a:solidFill>
              </a:rPr>
              <a:t>Moduuleista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voidaan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koota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esim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r>
              <a:rPr lang="en-US" sz="1700" dirty="0" err="1">
                <a:solidFill>
                  <a:schemeClr val="bg1"/>
                </a:solidFill>
              </a:rPr>
              <a:t>kaksi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sohvaa</a:t>
            </a:r>
            <a:r>
              <a:rPr lang="en-US" sz="1700" dirty="0">
                <a:solidFill>
                  <a:schemeClr val="bg1"/>
                </a:solidFill>
              </a:rPr>
              <a:t> tai </a:t>
            </a:r>
            <a:r>
              <a:rPr lang="en-US" sz="1700" dirty="0" err="1">
                <a:solidFill>
                  <a:schemeClr val="bg1"/>
                </a:solidFill>
              </a:rPr>
              <a:t>yhdistää</a:t>
            </a:r>
            <a:r>
              <a:rPr lang="en-US" sz="1700" dirty="0">
                <a:solidFill>
                  <a:schemeClr val="bg1"/>
                </a:solidFill>
              </a:rPr>
              <a:t> ne </a:t>
            </a:r>
            <a:r>
              <a:rPr lang="en-US" sz="1700" dirty="0" err="1">
                <a:solidFill>
                  <a:schemeClr val="bg1"/>
                </a:solidFill>
              </a:rPr>
              <a:t>pienemmiksi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kokonaisuuksiksi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64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1D0B5F2-849A-4E01-A946-0A937FFE2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3" b="1968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726396B-6812-4822-B281-5CB9E4AD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Lisätietoja ja vuokraus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DADF9B-87BA-4E7F-B627-E8621361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000" dirty="0"/>
              <a:t>Yhteisömanageri</a:t>
            </a:r>
          </a:p>
          <a:p>
            <a:pPr marL="0" indent="0">
              <a:buNone/>
            </a:pPr>
            <a:r>
              <a:rPr lang="fi-FI" sz="2000" dirty="0"/>
              <a:t>Eija-Sinikka Juho</a:t>
            </a:r>
          </a:p>
          <a:p>
            <a:pPr marL="0" indent="0">
              <a:buNone/>
            </a:pPr>
            <a:r>
              <a:rPr lang="fi-FI" sz="2000" dirty="0"/>
              <a:t>eija-sinikka.juho@t2l.fi</a:t>
            </a:r>
          </a:p>
          <a:p>
            <a:pPr marL="0" indent="0">
              <a:buNone/>
            </a:pPr>
            <a:r>
              <a:rPr lang="fi-FI" sz="2000" dirty="0"/>
              <a:t>Rajalla På Gränsen kauppakeskus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531535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130</Words>
  <Application>Microsoft Office PowerPoint</Application>
  <PresentationFormat>Laajakuva</PresentationFormat>
  <Paragraphs>30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Galleria Kortteeri</vt:lpstr>
      <vt:lpstr>Sijainti ja aukioloajat</vt:lpstr>
      <vt:lpstr>Kuvia Minun kaupunkini -näyttelystä</vt:lpstr>
      <vt:lpstr>Kortteeri</vt:lpstr>
      <vt:lpstr>Loossit</vt:lpstr>
      <vt:lpstr>Sohvamoduulit</vt:lpstr>
      <vt:lpstr>Lisätietoja ja vuokraus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Galleria Kortteeri</dc:title>
  <dc:creator>Eija-Sinikka Juho</dc:creator>
  <cp:lastModifiedBy>Eija-Sinikka Juho</cp:lastModifiedBy>
  <cp:revision>4</cp:revision>
  <dcterms:created xsi:type="dcterms:W3CDTF">2021-04-21T08:54:58Z</dcterms:created>
  <dcterms:modified xsi:type="dcterms:W3CDTF">2021-04-21T10:46:26Z</dcterms:modified>
</cp:coreProperties>
</file>